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676"/>
  </p:normalViewPr>
  <p:slideViewPr>
    <p:cSldViewPr snapToGrid="0" snapToObjects="1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657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4652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8141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32307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8543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2338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1696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8183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906829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6761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26673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EE08F-682E-6748-91E6-057CF64F7BCC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317AE-318E-FE4D-8E2C-1E8E32560B60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520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657600" y="228600"/>
            <a:ext cx="5594684" cy="6978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54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Conclusions</a:t>
            </a:r>
            <a:endParaRPr lang="fr-FR" b="1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8787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657600" y="228600"/>
            <a:ext cx="5594684" cy="69783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5400" b="1" dirty="0" smtClean="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rPr>
              <a:t>Conclusions</a:t>
            </a:r>
            <a:endParaRPr lang="fr-FR" b="1" dirty="0">
              <a:solidFill>
                <a:schemeClr val="tx1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2" name="ZoneTexte 1"/>
          <p:cNvSpPr txBox="1"/>
          <p:nvPr/>
        </p:nvSpPr>
        <p:spPr>
          <a:xfrm flipH="1">
            <a:off x="1545907" y="2122500"/>
            <a:ext cx="3311844" cy="30469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3200" b="1" dirty="0" smtClean="0"/>
              <a:t>Good </a:t>
            </a:r>
            <a:r>
              <a:rPr lang="fr-FR" sz="3200" b="1" dirty="0" err="1" smtClean="0"/>
              <a:t>things</a:t>
            </a:r>
            <a:r>
              <a:rPr lang="fr-FR" sz="3200" dirty="0" smtClean="0"/>
              <a:t>:</a:t>
            </a:r>
          </a:p>
          <a:p>
            <a:r>
              <a:rPr lang="fr-FR" sz="3200" dirty="0" smtClean="0"/>
              <a:t>Goal </a:t>
            </a:r>
            <a:r>
              <a:rPr lang="fr-FR" sz="3200" dirty="0" err="1" smtClean="0"/>
              <a:t>reached</a:t>
            </a:r>
            <a:r>
              <a:rPr lang="fr-FR" sz="3200" dirty="0" smtClean="0"/>
              <a:t> (</a:t>
            </a:r>
            <a:r>
              <a:rPr lang="fr-FR" sz="3200" dirty="0" err="1" smtClean="0"/>
              <a:t>prediction</a:t>
            </a:r>
            <a:r>
              <a:rPr lang="fr-FR" sz="3200" dirty="0" smtClean="0"/>
              <a:t> model)</a:t>
            </a:r>
          </a:p>
          <a:p>
            <a:r>
              <a:rPr lang="fr-FR" sz="3200" dirty="0" smtClean="0"/>
              <a:t>Team </a:t>
            </a:r>
            <a:r>
              <a:rPr lang="fr-FR" sz="3200" dirty="0" err="1" smtClean="0"/>
              <a:t>creation</a:t>
            </a:r>
            <a:endParaRPr lang="fr-FR" sz="3200" dirty="0" smtClean="0"/>
          </a:p>
          <a:p>
            <a:r>
              <a:rPr lang="fr-FR" sz="3200" dirty="0" err="1" smtClean="0"/>
              <a:t>Skills</a:t>
            </a:r>
            <a:r>
              <a:rPr lang="fr-FR" sz="3200" dirty="0" smtClean="0"/>
              <a:t> mix</a:t>
            </a:r>
          </a:p>
          <a:p>
            <a:r>
              <a:rPr lang="fr-FR" sz="3200" dirty="0" smtClean="0"/>
              <a:t>Fun !</a:t>
            </a:r>
            <a:endParaRPr lang="fr-FR" sz="3200" dirty="0"/>
          </a:p>
        </p:txBody>
      </p:sp>
      <p:sp>
        <p:nvSpPr>
          <p:cNvPr id="5" name="ZoneTexte 4"/>
          <p:cNvSpPr txBox="1"/>
          <p:nvPr/>
        </p:nvSpPr>
        <p:spPr>
          <a:xfrm flipH="1">
            <a:off x="7596362" y="2122500"/>
            <a:ext cx="3311844" cy="304698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fr-FR" sz="3200" b="1" dirty="0" smtClean="0"/>
              <a:t>Bad </a:t>
            </a:r>
            <a:r>
              <a:rPr lang="fr-FR" sz="3200" b="1" dirty="0" err="1" smtClean="0"/>
              <a:t>things</a:t>
            </a:r>
            <a:r>
              <a:rPr lang="fr-FR" sz="3200" dirty="0" smtClean="0"/>
              <a:t>:</a:t>
            </a:r>
          </a:p>
          <a:p>
            <a:r>
              <a:rPr lang="fr-FR" sz="3200" dirty="0" err="1" smtClean="0"/>
              <a:t>Too</a:t>
            </a:r>
            <a:r>
              <a:rPr lang="fr-FR" sz="3200" dirty="0" smtClean="0"/>
              <a:t> </a:t>
            </a:r>
            <a:r>
              <a:rPr lang="fr-FR" sz="3200" dirty="0" err="1" smtClean="0"/>
              <a:t>much</a:t>
            </a:r>
            <a:r>
              <a:rPr lang="fr-FR" sz="3200" dirty="0" smtClean="0"/>
              <a:t> time </a:t>
            </a:r>
            <a:r>
              <a:rPr lang="fr-FR" sz="3200" dirty="0" err="1" smtClean="0"/>
              <a:t>spent</a:t>
            </a:r>
            <a:r>
              <a:rPr lang="fr-FR" sz="3200" dirty="0" smtClean="0"/>
              <a:t> on data extraction</a:t>
            </a:r>
          </a:p>
          <a:p>
            <a:endParaRPr lang="fr-FR" sz="3200" dirty="0"/>
          </a:p>
          <a:p>
            <a:r>
              <a:rPr lang="fr-FR" sz="3200" dirty="0" smtClean="0"/>
              <a:t>Nothing </a:t>
            </a:r>
            <a:r>
              <a:rPr lang="fr-FR" sz="3200" dirty="0" err="1" smtClean="0"/>
              <a:t>else</a:t>
            </a:r>
            <a:r>
              <a:rPr lang="fr-FR" sz="3200" dirty="0" smtClean="0"/>
              <a:t> !</a:t>
            </a:r>
          </a:p>
        </p:txBody>
      </p:sp>
    </p:spTree>
    <p:extLst>
      <p:ext uri="{BB962C8B-B14F-4D97-AF65-F5344CB8AC3E}">
        <p14:creationId xmlns:p14="http://schemas.microsoft.com/office/powerpoint/2010/main" val="156810627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30</Words>
  <Application>Microsoft Macintosh PowerPoint</Application>
  <PresentationFormat>Grand écran</PresentationFormat>
  <Paragraphs>11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7" baseType="lpstr">
      <vt:lpstr>Calibri</vt:lpstr>
      <vt:lpstr>Calibri Light</vt:lpstr>
      <vt:lpstr>Helvetica</vt:lpstr>
      <vt:lpstr>Arial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Utilisateur de Microsoft Office</dc:creator>
  <cp:lastModifiedBy>Utilisateur de Microsoft Office</cp:lastModifiedBy>
  <cp:revision>4</cp:revision>
  <dcterms:created xsi:type="dcterms:W3CDTF">2018-01-21T12:35:52Z</dcterms:created>
  <dcterms:modified xsi:type="dcterms:W3CDTF">2018-01-21T14:04:49Z</dcterms:modified>
</cp:coreProperties>
</file>

<file path=docProps/thumbnail.jpeg>
</file>